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38539CC-BFBD-44C1-902C-8AB510D90EBE}"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129E098-BA8F-4094-917D-1E790631C17F}" type="slidenum">
              <a:rPr lang="en-US" smtClean="0"/>
              <a:t>‹#›</a:t>
            </a:fld>
            <a:endParaRPr lang="en-US"/>
          </a:p>
        </p:txBody>
      </p:sp>
    </p:spTree>
    <p:extLst>
      <p:ext uri="{BB962C8B-B14F-4D97-AF65-F5344CB8AC3E}">
        <p14:creationId xmlns:p14="http://schemas.microsoft.com/office/powerpoint/2010/main" val="2415319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8539CC-BFBD-44C1-902C-8AB510D90EBE}"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29E098-BA8F-4094-917D-1E790631C17F}" type="slidenum">
              <a:rPr lang="en-US" smtClean="0"/>
              <a:t>‹#›</a:t>
            </a:fld>
            <a:endParaRPr lang="en-US"/>
          </a:p>
        </p:txBody>
      </p:sp>
    </p:spTree>
    <p:extLst>
      <p:ext uri="{BB962C8B-B14F-4D97-AF65-F5344CB8AC3E}">
        <p14:creationId xmlns:p14="http://schemas.microsoft.com/office/powerpoint/2010/main" val="3398260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8539CC-BFBD-44C1-902C-8AB510D90EBE}"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29E098-BA8F-4094-917D-1E790631C17F}" type="slidenum">
              <a:rPr lang="en-US" smtClean="0"/>
              <a:t>‹#›</a:t>
            </a:fld>
            <a:endParaRPr lang="en-US"/>
          </a:p>
        </p:txBody>
      </p:sp>
    </p:spTree>
    <p:extLst>
      <p:ext uri="{BB962C8B-B14F-4D97-AF65-F5344CB8AC3E}">
        <p14:creationId xmlns:p14="http://schemas.microsoft.com/office/powerpoint/2010/main" val="3023099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8539CC-BFBD-44C1-902C-8AB510D90EBE}"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29E098-BA8F-4094-917D-1E790631C17F}" type="slidenum">
              <a:rPr lang="en-US" smtClean="0"/>
              <a:t>‹#›</a:t>
            </a:fld>
            <a:endParaRPr lang="en-US"/>
          </a:p>
        </p:txBody>
      </p:sp>
    </p:spTree>
    <p:extLst>
      <p:ext uri="{BB962C8B-B14F-4D97-AF65-F5344CB8AC3E}">
        <p14:creationId xmlns:p14="http://schemas.microsoft.com/office/powerpoint/2010/main" val="3959658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593667" y="6272784"/>
            <a:ext cx="2644309" cy="365125"/>
          </a:xfrm>
        </p:spPr>
        <p:txBody>
          <a:bodyPr/>
          <a:lstStyle/>
          <a:p>
            <a:fld id="{B38539CC-BFBD-44C1-902C-8AB510D90EBE}" type="datetimeFigureOut">
              <a:rPr lang="en-US" smtClean="0"/>
              <a:t>5/4/2021</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129E098-BA8F-4094-917D-1E790631C17F}" type="slidenum">
              <a:rPr lang="en-US" smtClean="0"/>
              <a:t>‹#›</a:t>
            </a:fld>
            <a:endParaRPr lang="en-US"/>
          </a:p>
        </p:txBody>
      </p:sp>
    </p:spTree>
    <p:extLst>
      <p:ext uri="{BB962C8B-B14F-4D97-AF65-F5344CB8AC3E}">
        <p14:creationId xmlns:p14="http://schemas.microsoft.com/office/powerpoint/2010/main" val="1222611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38539CC-BFBD-44C1-902C-8AB510D90EBE}" type="datetimeFigureOut">
              <a:rPr lang="en-US" smtClean="0"/>
              <a:t>5/4/2021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29E098-BA8F-4094-917D-1E790631C17F}" type="slidenum">
              <a:rPr lang="en-US" smtClean="0"/>
              <a:t>‹#›</a:t>
            </a:fld>
            <a:endParaRPr lang="en-US"/>
          </a:p>
        </p:txBody>
      </p:sp>
    </p:spTree>
    <p:extLst>
      <p:ext uri="{BB962C8B-B14F-4D97-AF65-F5344CB8AC3E}">
        <p14:creationId xmlns:p14="http://schemas.microsoft.com/office/powerpoint/2010/main" val="2225234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8539CC-BFBD-44C1-902C-8AB510D90EBE}" type="datetimeFigureOut">
              <a:rPr lang="en-US" smtClean="0"/>
              <a:t>5/4/2021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29E098-BA8F-4094-917D-1E790631C17F}" type="slidenum">
              <a:rPr lang="en-US" smtClean="0"/>
              <a:t>‹#›</a:t>
            </a:fld>
            <a:endParaRPr lang="en-US"/>
          </a:p>
        </p:txBody>
      </p:sp>
    </p:spTree>
    <p:extLst>
      <p:ext uri="{BB962C8B-B14F-4D97-AF65-F5344CB8AC3E}">
        <p14:creationId xmlns:p14="http://schemas.microsoft.com/office/powerpoint/2010/main" val="3428528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38539CC-BFBD-44C1-902C-8AB510D90EBE}" type="datetimeFigureOut">
              <a:rPr lang="en-US" smtClean="0"/>
              <a:t>5/4/2021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29E098-BA8F-4094-917D-1E790631C17F}" type="slidenum">
              <a:rPr lang="en-US" smtClean="0"/>
              <a:t>‹#›</a:t>
            </a:fld>
            <a:endParaRPr lang="en-US"/>
          </a:p>
        </p:txBody>
      </p:sp>
    </p:spTree>
    <p:extLst>
      <p:ext uri="{BB962C8B-B14F-4D97-AF65-F5344CB8AC3E}">
        <p14:creationId xmlns:p14="http://schemas.microsoft.com/office/powerpoint/2010/main" val="3069472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8539CC-BFBD-44C1-902C-8AB510D90EBE}" type="datetimeFigureOut">
              <a:rPr lang="en-US" smtClean="0"/>
              <a:t>5/4/2021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29E098-BA8F-4094-917D-1E790631C17F}" type="slidenum">
              <a:rPr lang="en-US" smtClean="0"/>
              <a:t>‹#›</a:t>
            </a:fld>
            <a:endParaRPr lang="en-US"/>
          </a:p>
        </p:txBody>
      </p:sp>
    </p:spTree>
    <p:extLst>
      <p:ext uri="{BB962C8B-B14F-4D97-AF65-F5344CB8AC3E}">
        <p14:creationId xmlns:p14="http://schemas.microsoft.com/office/powerpoint/2010/main" val="891812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38539CC-BFBD-44C1-902C-8AB510D90EBE}" type="datetimeFigureOut">
              <a:rPr lang="en-US" smtClean="0"/>
              <a:t>5/4/2021</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129E098-BA8F-4094-917D-1E790631C17F}" type="slidenum">
              <a:rPr lang="en-US" smtClean="0"/>
              <a:t>‹#›</a:t>
            </a:fld>
            <a:endParaRPr lang="en-US"/>
          </a:p>
        </p:txBody>
      </p:sp>
    </p:spTree>
    <p:extLst>
      <p:ext uri="{BB962C8B-B14F-4D97-AF65-F5344CB8AC3E}">
        <p14:creationId xmlns:p14="http://schemas.microsoft.com/office/powerpoint/2010/main" val="1983564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38539CC-BFBD-44C1-902C-8AB510D90EBE}" type="datetimeFigureOut">
              <a:rPr lang="en-US" smtClean="0"/>
              <a:t>5/4/2021</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129E098-BA8F-4094-917D-1E790631C17F}" type="slidenum">
              <a:rPr lang="en-US" smtClean="0"/>
              <a:t>‹#›</a:t>
            </a:fld>
            <a:endParaRPr lang="en-US"/>
          </a:p>
        </p:txBody>
      </p:sp>
    </p:spTree>
    <p:extLst>
      <p:ext uri="{BB962C8B-B14F-4D97-AF65-F5344CB8AC3E}">
        <p14:creationId xmlns:p14="http://schemas.microsoft.com/office/powerpoint/2010/main" val="1712578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B38539CC-BFBD-44C1-902C-8AB510D90EBE}" type="datetimeFigureOut">
              <a:rPr lang="en-US" smtClean="0"/>
              <a:t>5/4/2021</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129E098-BA8F-4094-917D-1E790631C17F}" type="slidenum">
              <a:rPr lang="en-US" smtClean="0"/>
              <a:t>‹#›</a:t>
            </a:fld>
            <a:endParaRPr lang="en-US"/>
          </a:p>
        </p:txBody>
      </p:sp>
    </p:spTree>
    <p:extLst>
      <p:ext uri="{BB962C8B-B14F-4D97-AF65-F5344CB8AC3E}">
        <p14:creationId xmlns:p14="http://schemas.microsoft.com/office/powerpoint/2010/main" val="1479498689"/>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B502C-40D6-402C-9FE6-12F11A1C5AA8}"/>
              </a:ext>
            </a:extLst>
          </p:cNvPr>
          <p:cNvSpPr>
            <a:spLocks noGrp="1"/>
          </p:cNvSpPr>
          <p:nvPr>
            <p:ph type="ctrTitle"/>
          </p:nvPr>
        </p:nvSpPr>
        <p:spPr>
          <a:xfrm>
            <a:off x="1305886" y="2383304"/>
            <a:ext cx="9146798" cy="888403"/>
          </a:xfrm>
        </p:spPr>
        <p:txBody>
          <a:bodyPr>
            <a:normAutofit fontScale="90000"/>
          </a:bodyPr>
          <a:lstStyle/>
          <a:p>
            <a:r>
              <a:rPr lang="en-US" sz="4800" dirty="0">
                <a:latin typeface="Times New Roman" panose="02020603050405020304" pitchFamily="18" charset="0"/>
                <a:cs typeface="Times New Roman" panose="02020603050405020304" pitchFamily="18" charset="0"/>
              </a:rPr>
              <a:t>The game changes with the times</a:t>
            </a:r>
          </a:p>
        </p:txBody>
      </p:sp>
      <p:sp>
        <p:nvSpPr>
          <p:cNvPr id="3" name="Subtitle 2">
            <a:extLst>
              <a:ext uri="{FF2B5EF4-FFF2-40B4-BE49-F238E27FC236}">
                <a16:creationId xmlns:a16="http://schemas.microsoft.com/office/drawing/2014/main" id="{3841F61A-93A0-4CD1-9E93-CEB44A4B16B4}"/>
              </a:ext>
            </a:extLst>
          </p:cNvPr>
          <p:cNvSpPr>
            <a:spLocks noGrp="1"/>
          </p:cNvSpPr>
          <p:nvPr>
            <p:ph type="subTitle" idx="1"/>
          </p:nvPr>
        </p:nvSpPr>
        <p:spPr>
          <a:xfrm>
            <a:off x="7055140" y="4387442"/>
            <a:ext cx="3176631" cy="1021360"/>
          </a:xfrm>
        </p:spPr>
        <p:txBody>
          <a:bodyPr/>
          <a:lstStyle/>
          <a:p>
            <a:r>
              <a:rPr lang="en-US" dirty="0"/>
              <a:t>Brief overview</a:t>
            </a:r>
          </a:p>
          <a:p>
            <a:r>
              <a:rPr lang="en-US" dirty="0"/>
              <a:t>DMS474 </a:t>
            </a:r>
            <a:r>
              <a:rPr lang="en-US" dirty="0" err="1"/>
              <a:t>Dehao</a:t>
            </a:r>
            <a:r>
              <a:rPr lang="en-US" dirty="0"/>
              <a:t> Yang</a:t>
            </a:r>
          </a:p>
        </p:txBody>
      </p:sp>
    </p:spTree>
    <p:extLst>
      <p:ext uri="{BB962C8B-B14F-4D97-AF65-F5344CB8AC3E}">
        <p14:creationId xmlns:p14="http://schemas.microsoft.com/office/powerpoint/2010/main" val="4109541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CC8AE-ABF4-4E33-9857-4A9153C56ED4}"/>
              </a:ext>
            </a:extLst>
          </p:cNvPr>
          <p:cNvSpPr>
            <a:spLocks noGrp="1"/>
          </p:cNvSpPr>
          <p:nvPr>
            <p:ph type="title"/>
          </p:nvPr>
        </p:nvSpPr>
        <p:spPr/>
        <p:txBody>
          <a:bodyPr>
            <a:normAutofit/>
          </a:bodyPr>
          <a:lstStyle/>
          <a:p>
            <a:r>
              <a:rPr lang="en-US" sz="3600" dirty="0">
                <a:latin typeface="Times New Roman" panose="02020603050405020304" pitchFamily="18" charset="0"/>
                <a:cs typeface="Times New Roman" panose="02020603050405020304" pitchFamily="18" charset="0"/>
              </a:rPr>
              <a:t>Thesis on the game's thoughts</a:t>
            </a:r>
          </a:p>
        </p:txBody>
      </p:sp>
      <p:sp>
        <p:nvSpPr>
          <p:cNvPr id="3" name="Content Placeholder 2">
            <a:extLst>
              <a:ext uri="{FF2B5EF4-FFF2-40B4-BE49-F238E27FC236}">
                <a16:creationId xmlns:a16="http://schemas.microsoft.com/office/drawing/2014/main" id="{EC1074A4-D9D2-4A68-9771-51DE51EAFB74}"/>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We read "Gaming" by Alexander Galloway. There are many things mentioned in it, and I have a lot of ideas. I am also a gamer, and I also play games on weekdays. But the times have changed, and the positioning of the game is now different. In the past, playing games is not a good behavior. It's just a way people use to entertain in their free time. But now that people have higher demand for games, in fact, games have become more information and social. Now there are various consoles like Xbox and PlayStation, or the more convenient Switch. There are also PC-side computers that have always been there. These are all due to advanced technology and development. </a:t>
            </a:r>
          </a:p>
          <a:p>
            <a:r>
              <a:rPr lang="en-US" dirty="0">
                <a:latin typeface="Times New Roman" panose="02020603050405020304" pitchFamily="18" charset="0"/>
                <a:cs typeface="Times New Roman" panose="02020603050405020304" pitchFamily="18" charset="0"/>
              </a:rPr>
              <a:t>Of course, I will show more specific ideas in the paper. Then the theme will be games, of course, some consideration and improvement will be made before the thesis is written.</a:t>
            </a:r>
          </a:p>
        </p:txBody>
      </p:sp>
    </p:spTree>
    <p:extLst>
      <p:ext uri="{BB962C8B-B14F-4D97-AF65-F5344CB8AC3E}">
        <p14:creationId xmlns:p14="http://schemas.microsoft.com/office/powerpoint/2010/main" val="3288985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A83EE-7638-4655-9B4E-8BAED9848F6A}"/>
              </a:ext>
            </a:extLst>
          </p:cNvPr>
          <p:cNvSpPr>
            <a:spLocks noGrp="1"/>
          </p:cNvSpPr>
          <p:nvPr>
            <p:ph type="title"/>
          </p:nvPr>
        </p:nvSpPr>
        <p:spPr>
          <a:xfrm>
            <a:off x="4400278" y="1967387"/>
            <a:ext cx="3292427" cy="2352943"/>
          </a:xfrm>
        </p:spPr>
        <p:txBody>
          <a:bodyPr/>
          <a:lstStyle/>
          <a:p>
            <a:r>
              <a:rPr lang="en-US" dirty="0"/>
              <a:t>Thank you!</a:t>
            </a:r>
          </a:p>
        </p:txBody>
      </p:sp>
    </p:spTree>
    <p:extLst>
      <p:ext uri="{BB962C8B-B14F-4D97-AF65-F5344CB8AC3E}">
        <p14:creationId xmlns:p14="http://schemas.microsoft.com/office/powerpoint/2010/main" val="39346147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10</TotalTime>
  <Words>193</Words>
  <Application>Microsoft Office PowerPoint</Application>
  <PresentationFormat>Widescreen</PresentationFormat>
  <Paragraphs>7</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Rockwell</vt:lpstr>
      <vt:lpstr>Rockwell Condensed</vt:lpstr>
      <vt:lpstr>Times New Roman</vt:lpstr>
      <vt:lpstr>Wingdings</vt:lpstr>
      <vt:lpstr>Wood Type</vt:lpstr>
      <vt:lpstr>The game changes with the times</vt:lpstr>
      <vt:lpstr>Thesis on the game's thoughts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game changes with the times</dc:title>
  <dc:creator>杨德浩</dc:creator>
  <cp:lastModifiedBy>杨德浩</cp:lastModifiedBy>
  <cp:revision>2</cp:revision>
  <dcterms:created xsi:type="dcterms:W3CDTF">2021-05-05T01:18:00Z</dcterms:created>
  <dcterms:modified xsi:type="dcterms:W3CDTF">2021-05-05T01:28:30Z</dcterms:modified>
</cp:coreProperties>
</file>